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8" r:id="rId4"/>
    <p:sldId id="265" r:id="rId5"/>
    <p:sldId id="261" r:id="rId6"/>
    <p:sldId id="263" r:id="rId7"/>
    <p:sldId id="266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7CAE5C-4A00-4F67-9DB1-61B3ACD61AF1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251BF7A-02DB-422E-9F30-2771E94FDEA7}">
      <dgm:prSet phldrT="[Text]"/>
      <dgm:spPr/>
      <dgm:t>
        <a:bodyPr/>
        <a:lstStyle/>
        <a:p>
          <a:r>
            <a:rPr lang="en-GB" dirty="0" smtClean="0"/>
            <a:t>DSPL/PODS Board </a:t>
          </a:r>
          <a:endParaRPr lang="en-GB" dirty="0"/>
        </a:p>
      </dgm:t>
    </dgm:pt>
    <dgm:pt modelId="{061461B2-EAF2-4FD1-9B81-5C510EC3A4C0}" type="parTrans" cxnId="{A4DF395F-EE58-49B3-BC1E-97C907FDCA5D}">
      <dgm:prSet/>
      <dgm:spPr/>
      <dgm:t>
        <a:bodyPr/>
        <a:lstStyle/>
        <a:p>
          <a:endParaRPr lang="en-GB"/>
        </a:p>
      </dgm:t>
    </dgm:pt>
    <dgm:pt modelId="{79286B7B-1494-4B5D-BB91-1B88CAD344D0}" type="sibTrans" cxnId="{A4DF395F-EE58-49B3-BC1E-97C907FDCA5D}">
      <dgm:prSet/>
      <dgm:spPr/>
      <dgm:t>
        <a:bodyPr/>
        <a:lstStyle/>
        <a:p>
          <a:r>
            <a:rPr lang="en-GB" dirty="0" smtClean="0"/>
            <a:t>Report to </a:t>
          </a:r>
          <a:endParaRPr lang="en-GB" dirty="0"/>
        </a:p>
      </dgm:t>
    </dgm:pt>
    <dgm:pt modelId="{42C82BC0-B9FE-46BF-A52E-B09DD160339D}" type="asst">
      <dgm:prSet phldrT="[Text]"/>
      <dgm:spPr/>
      <dgm:t>
        <a:bodyPr/>
        <a:lstStyle/>
        <a:p>
          <a:r>
            <a:rPr lang="en-GB" dirty="0" smtClean="0"/>
            <a:t>Carole </a:t>
          </a:r>
          <a:r>
            <a:rPr lang="en-GB" dirty="0" err="1" smtClean="0"/>
            <a:t>Hassell</a:t>
          </a:r>
          <a:r>
            <a:rPr lang="en-GB" dirty="0" smtClean="0"/>
            <a:t> </a:t>
          </a:r>
          <a:endParaRPr lang="en-GB" dirty="0"/>
        </a:p>
      </dgm:t>
    </dgm:pt>
    <dgm:pt modelId="{77B8C226-C089-44B4-B947-179AFD613055}" type="parTrans" cxnId="{9247EF94-998F-4FFD-BC7C-DBA2D5CF1FEE}">
      <dgm:prSet/>
      <dgm:spPr/>
      <dgm:t>
        <a:bodyPr/>
        <a:lstStyle/>
        <a:p>
          <a:endParaRPr lang="en-GB"/>
        </a:p>
      </dgm:t>
    </dgm:pt>
    <dgm:pt modelId="{70B6B990-B08F-4C3A-9D8D-C05D2B8C8AD8}" type="sibTrans" cxnId="{9247EF94-998F-4FFD-BC7C-DBA2D5CF1FEE}">
      <dgm:prSet/>
      <dgm:spPr/>
      <dgm:t>
        <a:bodyPr/>
        <a:lstStyle/>
        <a:p>
          <a:r>
            <a:rPr lang="en-GB" dirty="0" smtClean="0"/>
            <a:t>Manager </a:t>
          </a:r>
          <a:endParaRPr lang="en-GB" dirty="0"/>
        </a:p>
      </dgm:t>
    </dgm:pt>
    <dgm:pt modelId="{FCC9EF24-435C-4C9E-83EA-0DDAA1170069}">
      <dgm:prSet phldrT="[Text]"/>
      <dgm:spPr/>
      <dgm:t>
        <a:bodyPr/>
        <a:lstStyle/>
        <a:p>
          <a:r>
            <a:rPr lang="en-GB" dirty="0" smtClean="0"/>
            <a:t>Ruth Mason</a:t>
          </a:r>
          <a:endParaRPr lang="en-GB" dirty="0"/>
        </a:p>
      </dgm:t>
    </dgm:pt>
    <dgm:pt modelId="{86B8127C-0F1B-47F3-8590-F1FC1240FED3}" type="parTrans" cxnId="{1320D7E5-F25C-4908-9C05-FB5BFE12B9E0}">
      <dgm:prSet/>
      <dgm:spPr/>
      <dgm:t>
        <a:bodyPr/>
        <a:lstStyle/>
        <a:p>
          <a:endParaRPr lang="en-GB"/>
        </a:p>
      </dgm:t>
    </dgm:pt>
    <dgm:pt modelId="{DE755871-EBD1-4761-B4C7-B2F5E539A27F}" type="sibTrans" cxnId="{1320D7E5-F25C-4908-9C05-FB5BFE12B9E0}">
      <dgm:prSet/>
      <dgm:spPr/>
      <dgm:t>
        <a:bodyPr/>
        <a:lstStyle/>
        <a:p>
          <a:r>
            <a:rPr lang="en-GB" dirty="0" smtClean="0"/>
            <a:t>Area SEND Lead </a:t>
          </a:r>
          <a:endParaRPr lang="en-GB" dirty="0"/>
        </a:p>
      </dgm:t>
    </dgm:pt>
    <dgm:pt modelId="{D323F450-74A5-4F29-BFC5-99DD6C8E6981}">
      <dgm:prSet phldrT="[Text]"/>
      <dgm:spPr/>
      <dgm:t>
        <a:bodyPr/>
        <a:lstStyle/>
        <a:p>
          <a:r>
            <a:rPr lang="en-GB" dirty="0" smtClean="0"/>
            <a:t>Patricia </a:t>
          </a:r>
          <a:r>
            <a:rPr lang="en-GB" dirty="0" err="1" smtClean="0"/>
            <a:t>Wheway</a:t>
          </a:r>
          <a:r>
            <a:rPr lang="en-GB" dirty="0" smtClean="0"/>
            <a:t> </a:t>
          </a:r>
          <a:endParaRPr lang="en-GB" dirty="0"/>
        </a:p>
      </dgm:t>
    </dgm:pt>
    <dgm:pt modelId="{70E896AC-7A2F-4906-8131-C2B9E80B1B42}" type="parTrans" cxnId="{69D2D888-C525-4128-A5C0-058A3CD66E46}">
      <dgm:prSet/>
      <dgm:spPr/>
      <dgm:t>
        <a:bodyPr/>
        <a:lstStyle/>
        <a:p>
          <a:endParaRPr lang="en-GB"/>
        </a:p>
      </dgm:t>
    </dgm:pt>
    <dgm:pt modelId="{DA26682A-071D-44FD-8982-D63AA7B812CE}" type="sibTrans" cxnId="{69D2D888-C525-4128-A5C0-058A3CD66E46}">
      <dgm:prSet/>
      <dgm:spPr/>
      <dgm:t>
        <a:bodyPr/>
        <a:lstStyle/>
        <a:p>
          <a:r>
            <a:rPr lang="en-GB" dirty="0" smtClean="0"/>
            <a:t>Project Manager </a:t>
          </a:r>
          <a:endParaRPr lang="en-GB" dirty="0"/>
        </a:p>
      </dgm:t>
    </dgm:pt>
    <dgm:pt modelId="{59B545D1-2F8F-49A3-BEFC-D475F6E1308D}">
      <dgm:prSet phldrT="[Text]"/>
      <dgm:spPr/>
      <dgm:t>
        <a:bodyPr/>
        <a:lstStyle/>
        <a:p>
          <a:r>
            <a:rPr lang="en-GB" dirty="0" smtClean="0"/>
            <a:t>Ashley </a:t>
          </a:r>
          <a:r>
            <a:rPr lang="en-GB" dirty="0" err="1" smtClean="0"/>
            <a:t>Fabray</a:t>
          </a:r>
          <a:endParaRPr lang="en-GB" dirty="0"/>
        </a:p>
      </dgm:t>
    </dgm:pt>
    <dgm:pt modelId="{83293F87-9045-49CB-B7FA-A8C2DFCC8B28}" type="parTrans" cxnId="{FBEBEA62-2D44-41B8-90C1-A08B052A7323}">
      <dgm:prSet/>
      <dgm:spPr/>
      <dgm:t>
        <a:bodyPr/>
        <a:lstStyle/>
        <a:p>
          <a:endParaRPr lang="en-GB"/>
        </a:p>
      </dgm:t>
    </dgm:pt>
    <dgm:pt modelId="{E7E5CCCF-363E-4B10-AA69-D7DA2940CF9F}" type="sibTrans" cxnId="{FBEBEA62-2D44-41B8-90C1-A08B052A7323}">
      <dgm:prSet/>
      <dgm:spPr/>
      <dgm:t>
        <a:bodyPr/>
        <a:lstStyle/>
        <a:p>
          <a:r>
            <a:rPr lang="en-GB" smtClean="0"/>
            <a:t>Administrator</a:t>
          </a:r>
          <a:endParaRPr lang="en-GB" dirty="0"/>
        </a:p>
      </dgm:t>
    </dgm:pt>
    <dgm:pt modelId="{25DD85FF-8385-4FA7-B877-4C943FAF33F0}">
      <dgm:prSet/>
      <dgm:spPr/>
      <dgm:t>
        <a:bodyPr/>
        <a:lstStyle/>
        <a:p>
          <a:r>
            <a:rPr lang="en-GB" dirty="0" smtClean="0"/>
            <a:t>County </a:t>
          </a:r>
          <a:endParaRPr lang="en-GB" dirty="0"/>
        </a:p>
      </dgm:t>
    </dgm:pt>
    <dgm:pt modelId="{0559992D-261B-4944-982F-0F86D8CE48E6}" type="parTrans" cxnId="{FE9948E9-F825-485F-AD7B-0341079C7967}">
      <dgm:prSet/>
      <dgm:spPr/>
      <dgm:t>
        <a:bodyPr/>
        <a:lstStyle/>
        <a:p>
          <a:endParaRPr lang="en-GB"/>
        </a:p>
      </dgm:t>
    </dgm:pt>
    <dgm:pt modelId="{91A32338-0591-457C-A2BC-3C3F2997771B}" type="sibTrans" cxnId="{FE9948E9-F825-485F-AD7B-0341079C7967}">
      <dgm:prSet/>
      <dgm:spPr/>
      <dgm:t>
        <a:bodyPr/>
        <a:lstStyle/>
        <a:p>
          <a:r>
            <a:rPr lang="en-GB" dirty="0" smtClean="0"/>
            <a:t>DSPL Planning /Monitoring</a:t>
          </a:r>
          <a:endParaRPr lang="en-GB" dirty="0"/>
        </a:p>
      </dgm:t>
    </dgm:pt>
    <dgm:pt modelId="{14CD6FC7-0025-46AC-97D2-FFFF66540D4F}" type="pres">
      <dgm:prSet presAssocID="{D67CAE5C-4A00-4F67-9DB1-61B3ACD61A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C3ECC14-250E-417E-B199-EC0698332631}" type="pres">
      <dgm:prSet presAssocID="{25DD85FF-8385-4FA7-B877-4C943FAF33F0}" presName="hierRoot1" presStyleCnt="0">
        <dgm:presLayoutVars>
          <dgm:hierBranch val="init"/>
        </dgm:presLayoutVars>
      </dgm:prSet>
      <dgm:spPr/>
    </dgm:pt>
    <dgm:pt modelId="{51B0DCC9-B31D-4DBA-811D-11A001DDBCC9}" type="pres">
      <dgm:prSet presAssocID="{25DD85FF-8385-4FA7-B877-4C943FAF33F0}" presName="rootComposite1" presStyleCnt="0"/>
      <dgm:spPr/>
    </dgm:pt>
    <dgm:pt modelId="{9836C2D4-CB5E-4628-B7AC-22543388F935}" type="pres">
      <dgm:prSet presAssocID="{25DD85FF-8385-4FA7-B877-4C943FAF33F0}" presName="rootText1" presStyleLbl="node0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GB"/>
        </a:p>
      </dgm:t>
    </dgm:pt>
    <dgm:pt modelId="{F3FF130E-1C7C-45EA-89B1-700C9624A134}" type="pres">
      <dgm:prSet presAssocID="{25DD85FF-8385-4FA7-B877-4C943FAF33F0}" presName="titleText1" presStyleLbl="fgAcc0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3CAD2004-3967-4FD9-B5A5-32CD1BCD628E}" type="pres">
      <dgm:prSet presAssocID="{25DD85FF-8385-4FA7-B877-4C943FAF33F0}" presName="rootConnector1" presStyleLbl="node1" presStyleIdx="0" presStyleCnt="3"/>
      <dgm:spPr/>
      <dgm:t>
        <a:bodyPr/>
        <a:lstStyle/>
        <a:p>
          <a:endParaRPr lang="en-GB"/>
        </a:p>
      </dgm:t>
    </dgm:pt>
    <dgm:pt modelId="{A89A2EF1-9DF3-4989-9962-952E1BC11357}" type="pres">
      <dgm:prSet presAssocID="{25DD85FF-8385-4FA7-B877-4C943FAF33F0}" presName="hierChild2" presStyleCnt="0"/>
      <dgm:spPr/>
    </dgm:pt>
    <dgm:pt modelId="{14692F1E-55A2-4657-8966-F640EF1C09E2}" type="pres">
      <dgm:prSet presAssocID="{25DD85FF-8385-4FA7-B877-4C943FAF33F0}" presName="hierChild3" presStyleCnt="0"/>
      <dgm:spPr/>
    </dgm:pt>
    <dgm:pt modelId="{A888F4DB-7932-4312-BD63-2CA89C5683CA}" type="pres">
      <dgm:prSet presAssocID="{1251BF7A-02DB-422E-9F30-2771E94FDEA7}" presName="hierRoot1" presStyleCnt="0">
        <dgm:presLayoutVars>
          <dgm:hierBranch val="init"/>
        </dgm:presLayoutVars>
      </dgm:prSet>
      <dgm:spPr/>
    </dgm:pt>
    <dgm:pt modelId="{AB1FD2A0-FB53-40FF-BBCB-FECE40984A2C}" type="pres">
      <dgm:prSet presAssocID="{1251BF7A-02DB-422E-9F30-2771E94FDEA7}" presName="rootComposite1" presStyleCnt="0"/>
      <dgm:spPr/>
    </dgm:pt>
    <dgm:pt modelId="{0492834B-A80F-470A-A57D-E105BA8D0BC6}" type="pres">
      <dgm:prSet presAssocID="{1251BF7A-02DB-422E-9F30-2771E94FDEA7}" presName="rootText1" presStyleLbl="node0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GB"/>
        </a:p>
      </dgm:t>
    </dgm:pt>
    <dgm:pt modelId="{7B3FA5A0-433B-4FA7-B2A6-CEB8278C2856}" type="pres">
      <dgm:prSet presAssocID="{1251BF7A-02DB-422E-9F30-2771E94FDEA7}" presName="titleText1" presStyleLbl="fgAcc0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C2468529-0437-493D-A183-F068D10CFD8A}" type="pres">
      <dgm:prSet presAssocID="{1251BF7A-02DB-422E-9F30-2771E94FDEA7}" presName="rootConnector1" presStyleLbl="node1" presStyleIdx="0" presStyleCnt="3"/>
      <dgm:spPr/>
      <dgm:t>
        <a:bodyPr/>
        <a:lstStyle/>
        <a:p>
          <a:endParaRPr lang="en-GB"/>
        </a:p>
      </dgm:t>
    </dgm:pt>
    <dgm:pt modelId="{7250265A-89FE-4C7E-A709-D0EA1CA77D06}" type="pres">
      <dgm:prSet presAssocID="{1251BF7A-02DB-422E-9F30-2771E94FDEA7}" presName="hierChild2" presStyleCnt="0"/>
      <dgm:spPr/>
    </dgm:pt>
    <dgm:pt modelId="{EEA1E9B2-6038-4E14-AB11-278F9CC6776E}" type="pres">
      <dgm:prSet presAssocID="{86B8127C-0F1B-47F3-8590-F1FC1240FED3}" presName="Name37" presStyleLbl="parChTrans1D2" presStyleIdx="0" presStyleCnt="4"/>
      <dgm:spPr/>
      <dgm:t>
        <a:bodyPr/>
        <a:lstStyle/>
        <a:p>
          <a:endParaRPr lang="en-GB"/>
        </a:p>
      </dgm:t>
    </dgm:pt>
    <dgm:pt modelId="{436256DC-7A16-4AA2-9407-686C82084BD5}" type="pres">
      <dgm:prSet presAssocID="{FCC9EF24-435C-4C9E-83EA-0DDAA1170069}" presName="hierRoot2" presStyleCnt="0">
        <dgm:presLayoutVars>
          <dgm:hierBranch val="init"/>
        </dgm:presLayoutVars>
      </dgm:prSet>
      <dgm:spPr/>
    </dgm:pt>
    <dgm:pt modelId="{636F1A1D-B5B5-4A31-85F9-075E4D7EDCDD}" type="pres">
      <dgm:prSet presAssocID="{FCC9EF24-435C-4C9E-83EA-0DDAA1170069}" presName="rootComposite" presStyleCnt="0"/>
      <dgm:spPr/>
    </dgm:pt>
    <dgm:pt modelId="{61087B4F-C907-44F0-A987-BE0C4D60A83B}" type="pres">
      <dgm:prSet presAssocID="{FCC9EF24-435C-4C9E-83EA-0DDAA1170069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GB"/>
        </a:p>
      </dgm:t>
    </dgm:pt>
    <dgm:pt modelId="{110D79D8-FC85-402E-B8B7-75D4E276706E}" type="pres">
      <dgm:prSet presAssocID="{FCC9EF24-435C-4C9E-83EA-0DDAA1170069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C4F52FA4-6E2B-48F0-B4BF-A198F09ADCF0}" type="pres">
      <dgm:prSet presAssocID="{FCC9EF24-435C-4C9E-83EA-0DDAA1170069}" presName="rootConnector" presStyleLbl="node2" presStyleIdx="0" presStyleCnt="0"/>
      <dgm:spPr/>
      <dgm:t>
        <a:bodyPr/>
        <a:lstStyle/>
        <a:p>
          <a:endParaRPr lang="en-GB"/>
        </a:p>
      </dgm:t>
    </dgm:pt>
    <dgm:pt modelId="{2B1B006B-9AA0-42F8-9975-0210B9FF8AA3}" type="pres">
      <dgm:prSet presAssocID="{FCC9EF24-435C-4C9E-83EA-0DDAA1170069}" presName="hierChild4" presStyleCnt="0"/>
      <dgm:spPr/>
    </dgm:pt>
    <dgm:pt modelId="{DB60A073-B61D-4B75-A61C-24BA94ACC9DF}" type="pres">
      <dgm:prSet presAssocID="{FCC9EF24-435C-4C9E-83EA-0DDAA1170069}" presName="hierChild5" presStyleCnt="0"/>
      <dgm:spPr/>
    </dgm:pt>
    <dgm:pt modelId="{A4BE9599-E35C-4246-9850-67F734D8850E}" type="pres">
      <dgm:prSet presAssocID="{70E896AC-7A2F-4906-8131-C2B9E80B1B42}" presName="Name37" presStyleLbl="parChTrans1D2" presStyleIdx="1" presStyleCnt="4"/>
      <dgm:spPr/>
      <dgm:t>
        <a:bodyPr/>
        <a:lstStyle/>
        <a:p>
          <a:endParaRPr lang="en-GB"/>
        </a:p>
      </dgm:t>
    </dgm:pt>
    <dgm:pt modelId="{7AB4491A-6310-4148-9105-EAE6980CEE18}" type="pres">
      <dgm:prSet presAssocID="{D323F450-74A5-4F29-BFC5-99DD6C8E6981}" presName="hierRoot2" presStyleCnt="0">
        <dgm:presLayoutVars>
          <dgm:hierBranch val="init"/>
        </dgm:presLayoutVars>
      </dgm:prSet>
      <dgm:spPr/>
    </dgm:pt>
    <dgm:pt modelId="{BFAC93CA-593D-4D15-B856-3BA07E5D2D63}" type="pres">
      <dgm:prSet presAssocID="{D323F450-74A5-4F29-BFC5-99DD6C8E6981}" presName="rootComposite" presStyleCnt="0"/>
      <dgm:spPr/>
    </dgm:pt>
    <dgm:pt modelId="{F269F101-E70A-4EAF-A1D4-2E68141A12E6}" type="pres">
      <dgm:prSet presAssocID="{D323F450-74A5-4F29-BFC5-99DD6C8E6981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GB"/>
        </a:p>
      </dgm:t>
    </dgm:pt>
    <dgm:pt modelId="{58A33567-BFC9-45BF-8A0B-854522E6A339}" type="pres">
      <dgm:prSet presAssocID="{D323F450-74A5-4F29-BFC5-99DD6C8E6981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F92887AD-27A4-4E2C-B554-A34EB6DF701D}" type="pres">
      <dgm:prSet presAssocID="{D323F450-74A5-4F29-BFC5-99DD6C8E6981}" presName="rootConnector" presStyleLbl="node2" presStyleIdx="0" presStyleCnt="0"/>
      <dgm:spPr/>
      <dgm:t>
        <a:bodyPr/>
        <a:lstStyle/>
        <a:p>
          <a:endParaRPr lang="en-GB"/>
        </a:p>
      </dgm:t>
    </dgm:pt>
    <dgm:pt modelId="{441DB4CC-248A-4A40-99A7-B7C7750B96AA}" type="pres">
      <dgm:prSet presAssocID="{D323F450-74A5-4F29-BFC5-99DD6C8E6981}" presName="hierChild4" presStyleCnt="0"/>
      <dgm:spPr/>
    </dgm:pt>
    <dgm:pt modelId="{726FE265-6BC5-4E81-8E2B-54F656ED19A6}" type="pres">
      <dgm:prSet presAssocID="{D323F450-74A5-4F29-BFC5-99DD6C8E6981}" presName="hierChild5" presStyleCnt="0"/>
      <dgm:spPr/>
    </dgm:pt>
    <dgm:pt modelId="{80EC2FDA-8253-40BE-A36F-4D47FD773061}" type="pres">
      <dgm:prSet presAssocID="{83293F87-9045-49CB-B7FA-A8C2DFCC8B28}" presName="Name37" presStyleLbl="parChTrans1D2" presStyleIdx="2" presStyleCnt="4"/>
      <dgm:spPr/>
      <dgm:t>
        <a:bodyPr/>
        <a:lstStyle/>
        <a:p>
          <a:endParaRPr lang="en-GB"/>
        </a:p>
      </dgm:t>
    </dgm:pt>
    <dgm:pt modelId="{8F5BB502-5FF3-47BD-B48D-A81BB203822C}" type="pres">
      <dgm:prSet presAssocID="{59B545D1-2F8F-49A3-BEFC-D475F6E1308D}" presName="hierRoot2" presStyleCnt="0">
        <dgm:presLayoutVars>
          <dgm:hierBranch val="init"/>
        </dgm:presLayoutVars>
      </dgm:prSet>
      <dgm:spPr/>
    </dgm:pt>
    <dgm:pt modelId="{B1C86F50-BE01-46C2-AE08-9082AA9A41BC}" type="pres">
      <dgm:prSet presAssocID="{59B545D1-2F8F-49A3-BEFC-D475F6E1308D}" presName="rootComposite" presStyleCnt="0"/>
      <dgm:spPr/>
    </dgm:pt>
    <dgm:pt modelId="{C5CD6236-3E87-4CEA-B7FA-3B2A36A7A04A}" type="pres">
      <dgm:prSet presAssocID="{59B545D1-2F8F-49A3-BEFC-D475F6E1308D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GB"/>
        </a:p>
      </dgm:t>
    </dgm:pt>
    <dgm:pt modelId="{F5AA1D90-98A3-4B41-9DCA-D56ADDF8566E}" type="pres">
      <dgm:prSet presAssocID="{59B545D1-2F8F-49A3-BEFC-D475F6E1308D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64097222-F6E1-48D1-8B74-A6563CE90E60}" type="pres">
      <dgm:prSet presAssocID="{59B545D1-2F8F-49A3-BEFC-D475F6E1308D}" presName="rootConnector" presStyleLbl="node2" presStyleIdx="0" presStyleCnt="0"/>
      <dgm:spPr/>
      <dgm:t>
        <a:bodyPr/>
        <a:lstStyle/>
        <a:p>
          <a:endParaRPr lang="en-GB"/>
        </a:p>
      </dgm:t>
    </dgm:pt>
    <dgm:pt modelId="{66F92845-5CD4-49EA-91CF-848332438EE5}" type="pres">
      <dgm:prSet presAssocID="{59B545D1-2F8F-49A3-BEFC-D475F6E1308D}" presName="hierChild4" presStyleCnt="0"/>
      <dgm:spPr/>
    </dgm:pt>
    <dgm:pt modelId="{39BC838E-8A88-4B4F-97A3-C07A8C66E4E3}" type="pres">
      <dgm:prSet presAssocID="{59B545D1-2F8F-49A3-BEFC-D475F6E1308D}" presName="hierChild5" presStyleCnt="0"/>
      <dgm:spPr/>
    </dgm:pt>
    <dgm:pt modelId="{66BAF49A-5461-48FF-B804-A88B384D9A6A}" type="pres">
      <dgm:prSet presAssocID="{1251BF7A-02DB-422E-9F30-2771E94FDEA7}" presName="hierChild3" presStyleCnt="0"/>
      <dgm:spPr/>
    </dgm:pt>
    <dgm:pt modelId="{1C122DFD-3AE9-4604-B885-5D862ECECC02}" type="pres">
      <dgm:prSet presAssocID="{77B8C226-C089-44B4-B947-179AFD613055}" presName="Name96" presStyleLbl="parChTrans1D2" presStyleIdx="3" presStyleCnt="4"/>
      <dgm:spPr/>
      <dgm:t>
        <a:bodyPr/>
        <a:lstStyle/>
        <a:p>
          <a:endParaRPr lang="en-GB"/>
        </a:p>
      </dgm:t>
    </dgm:pt>
    <dgm:pt modelId="{1466BF2E-036A-4332-A28A-C4F70BF475C2}" type="pres">
      <dgm:prSet presAssocID="{42C82BC0-B9FE-46BF-A52E-B09DD160339D}" presName="hierRoot3" presStyleCnt="0">
        <dgm:presLayoutVars>
          <dgm:hierBranch val="init"/>
        </dgm:presLayoutVars>
      </dgm:prSet>
      <dgm:spPr/>
    </dgm:pt>
    <dgm:pt modelId="{9CACE16A-799A-474E-BC36-3F4B6DBFB0E8}" type="pres">
      <dgm:prSet presAssocID="{42C82BC0-B9FE-46BF-A52E-B09DD160339D}" presName="rootComposite3" presStyleCnt="0"/>
      <dgm:spPr/>
    </dgm:pt>
    <dgm:pt modelId="{D9CCF13E-2A66-4C74-8587-4A3E09F2DA32}" type="pres">
      <dgm:prSet presAssocID="{42C82BC0-B9FE-46BF-A52E-B09DD160339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DC4DAED-960D-4FAA-9B39-BB21031DC521}" type="pres">
      <dgm:prSet presAssocID="{42C82BC0-B9FE-46BF-A52E-B09DD160339D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5DB6E18E-C6A3-4A23-92F9-A741A80F7312}" type="pres">
      <dgm:prSet presAssocID="{42C82BC0-B9FE-46BF-A52E-B09DD160339D}" presName="rootConnector3" presStyleLbl="asst1" presStyleIdx="0" presStyleCnt="1"/>
      <dgm:spPr/>
      <dgm:t>
        <a:bodyPr/>
        <a:lstStyle/>
        <a:p>
          <a:endParaRPr lang="en-GB"/>
        </a:p>
      </dgm:t>
    </dgm:pt>
    <dgm:pt modelId="{645F1644-7202-4C5E-8FBB-FBBD42F56AE0}" type="pres">
      <dgm:prSet presAssocID="{42C82BC0-B9FE-46BF-A52E-B09DD160339D}" presName="hierChild6" presStyleCnt="0"/>
      <dgm:spPr/>
    </dgm:pt>
    <dgm:pt modelId="{DF414E32-F801-4002-898F-C317C63AAA6F}" type="pres">
      <dgm:prSet presAssocID="{42C82BC0-B9FE-46BF-A52E-B09DD160339D}" presName="hierChild7" presStyleCnt="0"/>
      <dgm:spPr/>
    </dgm:pt>
  </dgm:ptLst>
  <dgm:cxnLst>
    <dgm:cxn modelId="{FE9948E9-F825-485F-AD7B-0341079C7967}" srcId="{D67CAE5C-4A00-4F67-9DB1-61B3ACD61AF1}" destId="{25DD85FF-8385-4FA7-B877-4C943FAF33F0}" srcOrd="0" destOrd="0" parTransId="{0559992D-261B-4944-982F-0F86D8CE48E6}" sibTransId="{91A32338-0591-457C-A2BC-3C3F2997771B}"/>
    <dgm:cxn modelId="{83F612EE-150A-45D9-BBE7-E58BACF23D63}" type="presOf" srcId="{D323F450-74A5-4F29-BFC5-99DD6C8E6981}" destId="{F269F101-E70A-4EAF-A1D4-2E68141A12E6}" srcOrd="0" destOrd="0" presId="urn:microsoft.com/office/officeart/2008/layout/NameandTitleOrganizationalChart"/>
    <dgm:cxn modelId="{5725A5E2-E585-4099-AC90-15118B613940}" type="presOf" srcId="{FCC9EF24-435C-4C9E-83EA-0DDAA1170069}" destId="{C4F52FA4-6E2B-48F0-B4BF-A198F09ADCF0}" srcOrd="1" destOrd="0" presId="urn:microsoft.com/office/officeart/2008/layout/NameandTitleOrganizationalChart"/>
    <dgm:cxn modelId="{FBEBEA62-2D44-41B8-90C1-A08B052A7323}" srcId="{1251BF7A-02DB-422E-9F30-2771E94FDEA7}" destId="{59B545D1-2F8F-49A3-BEFC-D475F6E1308D}" srcOrd="3" destOrd="0" parTransId="{83293F87-9045-49CB-B7FA-A8C2DFCC8B28}" sibTransId="{E7E5CCCF-363E-4B10-AA69-D7DA2940CF9F}"/>
    <dgm:cxn modelId="{EBE151F8-2982-4393-9E00-695B95F15845}" type="presOf" srcId="{25DD85FF-8385-4FA7-B877-4C943FAF33F0}" destId="{3CAD2004-3967-4FD9-B5A5-32CD1BCD628E}" srcOrd="1" destOrd="0" presId="urn:microsoft.com/office/officeart/2008/layout/NameandTitleOrganizationalChart"/>
    <dgm:cxn modelId="{CDB17265-B72C-4784-802C-93D9547D3901}" type="presOf" srcId="{1251BF7A-02DB-422E-9F30-2771E94FDEA7}" destId="{0492834B-A80F-470A-A57D-E105BA8D0BC6}" srcOrd="0" destOrd="0" presId="urn:microsoft.com/office/officeart/2008/layout/NameandTitleOrganizationalChart"/>
    <dgm:cxn modelId="{9247EF94-998F-4FFD-BC7C-DBA2D5CF1FEE}" srcId="{1251BF7A-02DB-422E-9F30-2771E94FDEA7}" destId="{42C82BC0-B9FE-46BF-A52E-B09DD160339D}" srcOrd="0" destOrd="0" parTransId="{77B8C226-C089-44B4-B947-179AFD613055}" sibTransId="{70B6B990-B08F-4C3A-9D8D-C05D2B8C8AD8}"/>
    <dgm:cxn modelId="{7FED6DB1-C97D-4045-864D-66B7632A1076}" type="presOf" srcId="{79286B7B-1494-4B5D-BB91-1B88CAD344D0}" destId="{7B3FA5A0-433B-4FA7-B2A6-CEB8278C2856}" srcOrd="0" destOrd="0" presId="urn:microsoft.com/office/officeart/2008/layout/NameandTitleOrganizationalChart"/>
    <dgm:cxn modelId="{F862635E-52DB-4E1C-9D06-48BBBC1EBB90}" type="presOf" srcId="{D323F450-74A5-4F29-BFC5-99DD6C8E6981}" destId="{F92887AD-27A4-4E2C-B554-A34EB6DF701D}" srcOrd="1" destOrd="0" presId="urn:microsoft.com/office/officeart/2008/layout/NameandTitleOrganizationalChart"/>
    <dgm:cxn modelId="{5F57C9D6-8FFB-4562-97CD-FF71C85B4C43}" type="presOf" srcId="{70E896AC-7A2F-4906-8131-C2B9E80B1B42}" destId="{A4BE9599-E35C-4246-9850-67F734D8850E}" srcOrd="0" destOrd="0" presId="urn:microsoft.com/office/officeart/2008/layout/NameandTitleOrganizationalChart"/>
    <dgm:cxn modelId="{DCFE4EFC-4463-4071-997F-E607FD890F5B}" type="presOf" srcId="{E7E5CCCF-363E-4B10-AA69-D7DA2940CF9F}" destId="{F5AA1D90-98A3-4B41-9DCA-D56ADDF8566E}" srcOrd="0" destOrd="0" presId="urn:microsoft.com/office/officeart/2008/layout/NameandTitleOrganizationalChart"/>
    <dgm:cxn modelId="{322EE044-3FFF-4308-85BC-6CFC68BD4FE4}" type="presOf" srcId="{DE755871-EBD1-4761-B4C7-B2F5E539A27F}" destId="{110D79D8-FC85-402E-B8B7-75D4E276706E}" srcOrd="0" destOrd="0" presId="urn:microsoft.com/office/officeart/2008/layout/NameandTitleOrganizationalChart"/>
    <dgm:cxn modelId="{3F2B45A6-4AE5-47CB-B1CD-E521297B9373}" type="presOf" srcId="{42C82BC0-B9FE-46BF-A52E-B09DD160339D}" destId="{D9CCF13E-2A66-4C74-8587-4A3E09F2DA32}" srcOrd="0" destOrd="0" presId="urn:microsoft.com/office/officeart/2008/layout/NameandTitleOrganizationalChart"/>
    <dgm:cxn modelId="{6BBEE56A-7C15-422C-B379-572BCD9B7889}" type="presOf" srcId="{77B8C226-C089-44B4-B947-179AFD613055}" destId="{1C122DFD-3AE9-4604-B885-5D862ECECC02}" srcOrd="0" destOrd="0" presId="urn:microsoft.com/office/officeart/2008/layout/NameandTitleOrganizationalChart"/>
    <dgm:cxn modelId="{81A26D24-BCBA-450C-A86D-F1B1171386FC}" type="presOf" srcId="{83293F87-9045-49CB-B7FA-A8C2DFCC8B28}" destId="{80EC2FDA-8253-40BE-A36F-4D47FD773061}" srcOrd="0" destOrd="0" presId="urn:microsoft.com/office/officeart/2008/layout/NameandTitleOrganizationalChart"/>
    <dgm:cxn modelId="{F60F9636-30A1-4E36-A66C-3CC454E63062}" type="presOf" srcId="{FCC9EF24-435C-4C9E-83EA-0DDAA1170069}" destId="{61087B4F-C907-44F0-A987-BE0C4D60A83B}" srcOrd="0" destOrd="0" presId="urn:microsoft.com/office/officeart/2008/layout/NameandTitleOrganizationalChart"/>
    <dgm:cxn modelId="{0BE510F0-7539-4746-AFB8-D43C021AC3E3}" type="presOf" srcId="{86B8127C-0F1B-47F3-8590-F1FC1240FED3}" destId="{EEA1E9B2-6038-4E14-AB11-278F9CC6776E}" srcOrd="0" destOrd="0" presId="urn:microsoft.com/office/officeart/2008/layout/NameandTitleOrganizationalChart"/>
    <dgm:cxn modelId="{D9BC25D4-1413-434A-A8FF-DA211E465F17}" type="presOf" srcId="{1251BF7A-02DB-422E-9F30-2771E94FDEA7}" destId="{C2468529-0437-493D-A183-F068D10CFD8A}" srcOrd="1" destOrd="0" presId="urn:microsoft.com/office/officeart/2008/layout/NameandTitleOrganizationalChart"/>
    <dgm:cxn modelId="{69D2D888-C525-4128-A5C0-058A3CD66E46}" srcId="{1251BF7A-02DB-422E-9F30-2771E94FDEA7}" destId="{D323F450-74A5-4F29-BFC5-99DD6C8E6981}" srcOrd="2" destOrd="0" parTransId="{70E896AC-7A2F-4906-8131-C2B9E80B1B42}" sibTransId="{DA26682A-071D-44FD-8982-D63AA7B812CE}"/>
    <dgm:cxn modelId="{55E603FE-F4DB-463A-9BAC-D288046F5D78}" type="presOf" srcId="{DA26682A-071D-44FD-8982-D63AA7B812CE}" destId="{58A33567-BFC9-45BF-8A0B-854522E6A339}" srcOrd="0" destOrd="0" presId="urn:microsoft.com/office/officeart/2008/layout/NameandTitleOrganizationalChart"/>
    <dgm:cxn modelId="{AB72E930-1199-4208-977E-BEEF2ABB2021}" type="presOf" srcId="{25DD85FF-8385-4FA7-B877-4C943FAF33F0}" destId="{9836C2D4-CB5E-4628-B7AC-22543388F935}" srcOrd="0" destOrd="0" presId="urn:microsoft.com/office/officeart/2008/layout/NameandTitleOrganizationalChart"/>
    <dgm:cxn modelId="{8AB56F8B-8AF6-4768-8EF6-90C979DD3F55}" type="presOf" srcId="{42C82BC0-B9FE-46BF-A52E-B09DD160339D}" destId="{5DB6E18E-C6A3-4A23-92F9-A741A80F7312}" srcOrd="1" destOrd="0" presId="urn:microsoft.com/office/officeart/2008/layout/NameandTitleOrganizationalChart"/>
    <dgm:cxn modelId="{E1EA0A23-A644-472E-B37B-485DFC80F652}" type="presOf" srcId="{59B545D1-2F8F-49A3-BEFC-D475F6E1308D}" destId="{64097222-F6E1-48D1-8B74-A6563CE90E60}" srcOrd="1" destOrd="0" presId="urn:microsoft.com/office/officeart/2008/layout/NameandTitleOrganizationalChart"/>
    <dgm:cxn modelId="{1FDB6629-F62B-470D-8917-8D046C0B91F8}" type="presOf" srcId="{D67CAE5C-4A00-4F67-9DB1-61B3ACD61AF1}" destId="{14CD6FC7-0025-46AC-97D2-FFFF66540D4F}" srcOrd="0" destOrd="0" presId="urn:microsoft.com/office/officeart/2008/layout/NameandTitleOrganizationalChart"/>
    <dgm:cxn modelId="{A1391BB6-563A-49CF-B673-3D1EF7265E82}" type="presOf" srcId="{91A32338-0591-457C-A2BC-3C3F2997771B}" destId="{F3FF130E-1C7C-45EA-89B1-700C9624A134}" srcOrd="0" destOrd="0" presId="urn:microsoft.com/office/officeart/2008/layout/NameandTitleOrganizationalChart"/>
    <dgm:cxn modelId="{1320D7E5-F25C-4908-9C05-FB5BFE12B9E0}" srcId="{1251BF7A-02DB-422E-9F30-2771E94FDEA7}" destId="{FCC9EF24-435C-4C9E-83EA-0DDAA1170069}" srcOrd="1" destOrd="0" parTransId="{86B8127C-0F1B-47F3-8590-F1FC1240FED3}" sibTransId="{DE755871-EBD1-4761-B4C7-B2F5E539A27F}"/>
    <dgm:cxn modelId="{84E09FC0-90FE-476B-AA67-051AEE7D63D2}" type="presOf" srcId="{59B545D1-2F8F-49A3-BEFC-D475F6E1308D}" destId="{C5CD6236-3E87-4CEA-B7FA-3B2A36A7A04A}" srcOrd="0" destOrd="0" presId="urn:microsoft.com/office/officeart/2008/layout/NameandTitleOrganizationalChart"/>
    <dgm:cxn modelId="{80EC97E7-B1D3-445D-9EAE-062E9C06C851}" type="presOf" srcId="{70B6B990-B08F-4C3A-9D8D-C05D2B8C8AD8}" destId="{6DC4DAED-960D-4FAA-9B39-BB21031DC521}" srcOrd="0" destOrd="0" presId="urn:microsoft.com/office/officeart/2008/layout/NameandTitleOrganizationalChart"/>
    <dgm:cxn modelId="{A4DF395F-EE58-49B3-BC1E-97C907FDCA5D}" srcId="{D67CAE5C-4A00-4F67-9DB1-61B3ACD61AF1}" destId="{1251BF7A-02DB-422E-9F30-2771E94FDEA7}" srcOrd="1" destOrd="0" parTransId="{061461B2-EAF2-4FD1-9B81-5C510EC3A4C0}" sibTransId="{79286B7B-1494-4B5D-BB91-1B88CAD344D0}"/>
    <dgm:cxn modelId="{4B60ECD0-9F0F-464E-AF9C-C403968DDBD0}" type="presParOf" srcId="{14CD6FC7-0025-46AC-97D2-FFFF66540D4F}" destId="{5C3ECC14-250E-417E-B199-EC0698332631}" srcOrd="0" destOrd="0" presId="urn:microsoft.com/office/officeart/2008/layout/NameandTitleOrganizationalChart"/>
    <dgm:cxn modelId="{A67C5032-E7C3-4947-AF14-4EEDE13C1B27}" type="presParOf" srcId="{5C3ECC14-250E-417E-B199-EC0698332631}" destId="{51B0DCC9-B31D-4DBA-811D-11A001DDBCC9}" srcOrd="0" destOrd="0" presId="urn:microsoft.com/office/officeart/2008/layout/NameandTitleOrganizationalChart"/>
    <dgm:cxn modelId="{017484E9-7DD6-4ECC-B4B4-BD5E0A0A0350}" type="presParOf" srcId="{51B0DCC9-B31D-4DBA-811D-11A001DDBCC9}" destId="{9836C2D4-CB5E-4628-B7AC-22543388F935}" srcOrd="0" destOrd="0" presId="urn:microsoft.com/office/officeart/2008/layout/NameandTitleOrganizationalChart"/>
    <dgm:cxn modelId="{F9DD3A4E-C807-4604-AB2C-D6A70AECD126}" type="presParOf" srcId="{51B0DCC9-B31D-4DBA-811D-11A001DDBCC9}" destId="{F3FF130E-1C7C-45EA-89B1-700C9624A134}" srcOrd="1" destOrd="0" presId="urn:microsoft.com/office/officeart/2008/layout/NameandTitleOrganizationalChart"/>
    <dgm:cxn modelId="{258AB891-F587-4897-8A95-A4DEF94EE05A}" type="presParOf" srcId="{51B0DCC9-B31D-4DBA-811D-11A001DDBCC9}" destId="{3CAD2004-3967-4FD9-B5A5-32CD1BCD628E}" srcOrd="2" destOrd="0" presId="urn:microsoft.com/office/officeart/2008/layout/NameandTitleOrganizationalChart"/>
    <dgm:cxn modelId="{DBEB0BBB-DD4A-418B-9189-24C5E619DD5A}" type="presParOf" srcId="{5C3ECC14-250E-417E-B199-EC0698332631}" destId="{A89A2EF1-9DF3-4989-9962-952E1BC11357}" srcOrd="1" destOrd="0" presId="urn:microsoft.com/office/officeart/2008/layout/NameandTitleOrganizationalChart"/>
    <dgm:cxn modelId="{6B510559-9D44-480E-87C0-D5C4065E4217}" type="presParOf" srcId="{5C3ECC14-250E-417E-B199-EC0698332631}" destId="{14692F1E-55A2-4657-8966-F640EF1C09E2}" srcOrd="2" destOrd="0" presId="urn:microsoft.com/office/officeart/2008/layout/NameandTitleOrganizationalChart"/>
    <dgm:cxn modelId="{5A246B6C-72D6-4B64-88F2-BAD5F6D58A06}" type="presParOf" srcId="{14CD6FC7-0025-46AC-97D2-FFFF66540D4F}" destId="{A888F4DB-7932-4312-BD63-2CA89C5683CA}" srcOrd="1" destOrd="0" presId="urn:microsoft.com/office/officeart/2008/layout/NameandTitleOrganizationalChart"/>
    <dgm:cxn modelId="{10297897-DF09-4D18-9920-4105569F3E27}" type="presParOf" srcId="{A888F4DB-7932-4312-BD63-2CA89C5683CA}" destId="{AB1FD2A0-FB53-40FF-BBCB-FECE40984A2C}" srcOrd="0" destOrd="0" presId="urn:microsoft.com/office/officeart/2008/layout/NameandTitleOrganizationalChart"/>
    <dgm:cxn modelId="{EBBA8ABE-70F4-4DF4-ADA4-21E87CC953B9}" type="presParOf" srcId="{AB1FD2A0-FB53-40FF-BBCB-FECE40984A2C}" destId="{0492834B-A80F-470A-A57D-E105BA8D0BC6}" srcOrd="0" destOrd="0" presId="urn:microsoft.com/office/officeart/2008/layout/NameandTitleOrganizationalChart"/>
    <dgm:cxn modelId="{522D219A-647A-42B0-9BF8-E015A7CB40E5}" type="presParOf" srcId="{AB1FD2A0-FB53-40FF-BBCB-FECE40984A2C}" destId="{7B3FA5A0-433B-4FA7-B2A6-CEB8278C2856}" srcOrd="1" destOrd="0" presId="urn:microsoft.com/office/officeart/2008/layout/NameandTitleOrganizationalChart"/>
    <dgm:cxn modelId="{689AB9A3-A390-4FDB-BFCD-650BB5708D1C}" type="presParOf" srcId="{AB1FD2A0-FB53-40FF-BBCB-FECE40984A2C}" destId="{C2468529-0437-493D-A183-F068D10CFD8A}" srcOrd="2" destOrd="0" presId="urn:microsoft.com/office/officeart/2008/layout/NameandTitleOrganizationalChart"/>
    <dgm:cxn modelId="{858D5D34-8A51-4A69-B3D4-EC7EA4A02719}" type="presParOf" srcId="{A888F4DB-7932-4312-BD63-2CA89C5683CA}" destId="{7250265A-89FE-4C7E-A709-D0EA1CA77D06}" srcOrd="1" destOrd="0" presId="urn:microsoft.com/office/officeart/2008/layout/NameandTitleOrganizationalChart"/>
    <dgm:cxn modelId="{8AD0FFF5-0B52-4AE8-8489-42610BE5B1CC}" type="presParOf" srcId="{7250265A-89FE-4C7E-A709-D0EA1CA77D06}" destId="{EEA1E9B2-6038-4E14-AB11-278F9CC6776E}" srcOrd="0" destOrd="0" presId="urn:microsoft.com/office/officeart/2008/layout/NameandTitleOrganizationalChart"/>
    <dgm:cxn modelId="{CEAB1E2B-C87F-478D-9289-9BC7453EC6C6}" type="presParOf" srcId="{7250265A-89FE-4C7E-A709-D0EA1CA77D06}" destId="{436256DC-7A16-4AA2-9407-686C82084BD5}" srcOrd="1" destOrd="0" presId="urn:microsoft.com/office/officeart/2008/layout/NameandTitleOrganizationalChart"/>
    <dgm:cxn modelId="{6255FA4A-14EC-4D8C-A467-C96D59EC5BE6}" type="presParOf" srcId="{436256DC-7A16-4AA2-9407-686C82084BD5}" destId="{636F1A1D-B5B5-4A31-85F9-075E4D7EDCDD}" srcOrd="0" destOrd="0" presId="urn:microsoft.com/office/officeart/2008/layout/NameandTitleOrganizationalChart"/>
    <dgm:cxn modelId="{7E21A956-FFB3-4AC3-A0E8-054580C86166}" type="presParOf" srcId="{636F1A1D-B5B5-4A31-85F9-075E4D7EDCDD}" destId="{61087B4F-C907-44F0-A987-BE0C4D60A83B}" srcOrd="0" destOrd="0" presId="urn:microsoft.com/office/officeart/2008/layout/NameandTitleOrganizationalChart"/>
    <dgm:cxn modelId="{1A7B9A52-033C-4AEE-ACF9-F5D3CD6387F7}" type="presParOf" srcId="{636F1A1D-B5B5-4A31-85F9-075E4D7EDCDD}" destId="{110D79D8-FC85-402E-B8B7-75D4E276706E}" srcOrd="1" destOrd="0" presId="urn:microsoft.com/office/officeart/2008/layout/NameandTitleOrganizationalChart"/>
    <dgm:cxn modelId="{66CFDCF1-72F2-41C5-9E5B-F8899831D8BB}" type="presParOf" srcId="{636F1A1D-B5B5-4A31-85F9-075E4D7EDCDD}" destId="{C4F52FA4-6E2B-48F0-B4BF-A198F09ADCF0}" srcOrd="2" destOrd="0" presId="urn:microsoft.com/office/officeart/2008/layout/NameandTitleOrganizationalChart"/>
    <dgm:cxn modelId="{D67AE5FC-653D-40A1-9362-1D0483610BE3}" type="presParOf" srcId="{436256DC-7A16-4AA2-9407-686C82084BD5}" destId="{2B1B006B-9AA0-42F8-9975-0210B9FF8AA3}" srcOrd="1" destOrd="0" presId="urn:microsoft.com/office/officeart/2008/layout/NameandTitleOrganizationalChart"/>
    <dgm:cxn modelId="{8505EE7D-8C72-410C-831B-8E7B21E24894}" type="presParOf" srcId="{436256DC-7A16-4AA2-9407-686C82084BD5}" destId="{DB60A073-B61D-4B75-A61C-24BA94ACC9DF}" srcOrd="2" destOrd="0" presId="urn:microsoft.com/office/officeart/2008/layout/NameandTitleOrganizationalChart"/>
    <dgm:cxn modelId="{2AB0407C-2635-459C-BFB8-771F9F951513}" type="presParOf" srcId="{7250265A-89FE-4C7E-A709-D0EA1CA77D06}" destId="{A4BE9599-E35C-4246-9850-67F734D8850E}" srcOrd="2" destOrd="0" presId="urn:microsoft.com/office/officeart/2008/layout/NameandTitleOrganizationalChart"/>
    <dgm:cxn modelId="{F849D601-8EBF-4743-ADD5-98C84D46F02D}" type="presParOf" srcId="{7250265A-89FE-4C7E-A709-D0EA1CA77D06}" destId="{7AB4491A-6310-4148-9105-EAE6980CEE18}" srcOrd="3" destOrd="0" presId="urn:microsoft.com/office/officeart/2008/layout/NameandTitleOrganizationalChart"/>
    <dgm:cxn modelId="{19630E9D-2078-4F77-97F0-E034F5BFD320}" type="presParOf" srcId="{7AB4491A-6310-4148-9105-EAE6980CEE18}" destId="{BFAC93CA-593D-4D15-B856-3BA07E5D2D63}" srcOrd="0" destOrd="0" presId="urn:microsoft.com/office/officeart/2008/layout/NameandTitleOrganizationalChart"/>
    <dgm:cxn modelId="{333DFA2E-C2C2-4F21-8176-F36F936E19BE}" type="presParOf" srcId="{BFAC93CA-593D-4D15-B856-3BA07E5D2D63}" destId="{F269F101-E70A-4EAF-A1D4-2E68141A12E6}" srcOrd="0" destOrd="0" presId="urn:microsoft.com/office/officeart/2008/layout/NameandTitleOrganizationalChart"/>
    <dgm:cxn modelId="{86666F56-A964-40E3-A648-AB4E43111B32}" type="presParOf" srcId="{BFAC93CA-593D-4D15-B856-3BA07E5D2D63}" destId="{58A33567-BFC9-45BF-8A0B-854522E6A339}" srcOrd="1" destOrd="0" presId="urn:microsoft.com/office/officeart/2008/layout/NameandTitleOrganizationalChart"/>
    <dgm:cxn modelId="{FCA1A8D5-1B98-4569-8721-2587F2E79092}" type="presParOf" srcId="{BFAC93CA-593D-4D15-B856-3BA07E5D2D63}" destId="{F92887AD-27A4-4E2C-B554-A34EB6DF701D}" srcOrd="2" destOrd="0" presId="urn:microsoft.com/office/officeart/2008/layout/NameandTitleOrganizationalChart"/>
    <dgm:cxn modelId="{3B45B41D-A3E4-4208-B33A-A4BD7EABD6F7}" type="presParOf" srcId="{7AB4491A-6310-4148-9105-EAE6980CEE18}" destId="{441DB4CC-248A-4A40-99A7-B7C7750B96AA}" srcOrd="1" destOrd="0" presId="urn:microsoft.com/office/officeart/2008/layout/NameandTitleOrganizationalChart"/>
    <dgm:cxn modelId="{BDFB0A02-C4E5-492C-8430-F74BB48B5A0C}" type="presParOf" srcId="{7AB4491A-6310-4148-9105-EAE6980CEE18}" destId="{726FE265-6BC5-4E81-8E2B-54F656ED19A6}" srcOrd="2" destOrd="0" presId="urn:microsoft.com/office/officeart/2008/layout/NameandTitleOrganizationalChart"/>
    <dgm:cxn modelId="{FA4F9D8A-A00B-4EFF-BEC5-5EB8187A8996}" type="presParOf" srcId="{7250265A-89FE-4C7E-A709-D0EA1CA77D06}" destId="{80EC2FDA-8253-40BE-A36F-4D47FD773061}" srcOrd="4" destOrd="0" presId="urn:microsoft.com/office/officeart/2008/layout/NameandTitleOrganizationalChart"/>
    <dgm:cxn modelId="{5AF8957B-BB2C-4AE9-9151-387933EFE374}" type="presParOf" srcId="{7250265A-89FE-4C7E-A709-D0EA1CA77D06}" destId="{8F5BB502-5FF3-47BD-B48D-A81BB203822C}" srcOrd="5" destOrd="0" presId="urn:microsoft.com/office/officeart/2008/layout/NameandTitleOrganizationalChart"/>
    <dgm:cxn modelId="{3C3172FD-85DD-49BC-9990-FE2E8C873F0D}" type="presParOf" srcId="{8F5BB502-5FF3-47BD-B48D-A81BB203822C}" destId="{B1C86F50-BE01-46C2-AE08-9082AA9A41BC}" srcOrd="0" destOrd="0" presId="urn:microsoft.com/office/officeart/2008/layout/NameandTitleOrganizationalChart"/>
    <dgm:cxn modelId="{1BC1F978-7197-4AAE-A2C9-BB4027EB24C1}" type="presParOf" srcId="{B1C86F50-BE01-46C2-AE08-9082AA9A41BC}" destId="{C5CD6236-3E87-4CEA-B7FA-3B2A36A7A04A}" srcOrd="0" destOrd="0" presId="urn:microsoft.com/office/officeart/2008/layout/NameandTitleOrganizationalChart"/>
    <dgm:cxn modelId="{878361C1-5BCD-4CFF-9A63-7DDAC7B5DBF9}" type="presParOf" srcId="{B1C86F50-BE01-46C2-AE08-9082AA9A41BC}" destId="{F5AA1D90-98A3-4B41-9DCA-D56ADDF8566E}" srcOrd="1" destOrd="0" presId="urn:microsoft.com/office/officeart/2008/layout/NameandTitleOrganizationalChart"/>
    <dgm:cxn modelId="{B39769BE-B70F-4C57-A3CD-4B755E27C8BB}" type="presParOf" srcId="{B1C86F50-BE01-46C2-AE08-9082AA9A41BC}" destId="{64097222-F6E1-48D1-8B74-A6563CE90E60}" srcOrd="2" destOrd="0" presId="urn:microsoft.com/office/officeart/2008/layout/NameandTitleOrganizationalChart"/>
    <dgm:cxn modelId="{C9E41E30-8C43-4BA6-92AC-F7CBB46746EA}" type="presParOf" srcId="{8F5BB502-5FF3-47BD-B48D-A81BB203822C}" destId="{66F92845-5CD4-49EA-91CF-848332438EE5}" srcOrd="1" destOrd="0" presId="urn:microsoft.com/office/officeart/2008/layout/NameandTitleOrganizationalChart"/>
    <dgm:cxn modelId="{95234827-C813-46B3-B9A0-2F83590C6943}" type="presParOf" srcId="{8F5BB502-5FF3-47BD-B48D-A81BB203822C}" destId="{39BC838E-8A88-4B4F-97A3-C07A8C66E4E3}" srcOrd="2" destOrd="0" presId="urn:microsoft.com/office/officeart/2008/layout/NameandTitleOrganizationalChart"/>
    <dgm:cxn modelId="{80650E85-3A28-4968-A927-C2A46B0A65B6}" type="presParOf" srcId="{A888F4DB-7932-4312-BD63-2CA89C5683CA}" destId="{66BAF49A-5461-48FF-B804-A88B384D9A6A}" srcOrd="2" destOrd="0" presId="urn:microsoft.com/office/officeart/2008/layout/NameandTitleOrganizationalChart"/>
    <dgm:cxn modelId="{8D9631B8-C308-4EB9-B2D9-6E5E0596D627}" type="presParOf" srcId="{66BAF49A-5461-48FF-B804-A88B384D9A6A}" destId="{1C122DFD-3AE9-4604-B885-5D862ECECC02}" srcOrd="0" destOrd="0" presId="urn:microsoft.com/office/officeart/2008/layout/NameandTitleOrganizationalChart"/>
    <dgm:cxn modelId="{9BFE7806-B5C0-48A1-ACD4-CE5C8B0921D2}" type="presParOf" srcId="{66BAF49A-5461-48FF-B804-A88B384D9A6A}" destId="{1466BF2E-036A-4332-A28A-C4F70BF475C2}" srcOrd="1" destOrd="0" presId="urn:microsoft.com/office/officeart/2008/layout/NameandTitleOrganizationalChart"/>
    <dgm:cxn modelId="{BEB0190B-F9FD-4E93-AB59-9C26891562C9}" type="presParOf" srcId="{1466BF2E-036A-4332-A28A-C4F70BF475C2}" destId="{9CACE16A-799A-474E-BC36-3F4B6DBFB0E8}" srcOrd="0" destOrd="0" presId="urn:microsoft.com/office/officeart/2008/layout/NameandTitleOrganizationalChart"/>
    <dgm:cxn modelId="{3B9D422B-8587-4295-A216-1502CF529EEF}" type="presParOf" srcId="{9CACE16A-799A-474E-BC36-3F4B6DBFB0E8}" destId="{D9CCF13E-2A66-4C74-8587-4A3E09F2DA32}" srcOrd="0" destOrd="0" presId="urn:microsoft.com/office/officeart/2008/layout/NameandTitleOrganizationalChart"/>
    <dgm:cxn modelId="{6C816BF8-2A4A-4F0D-9CB7-01E95A6E89DD}" type="presParOf" srcId="{9CACE16A-799A-474E-BC36-3F4B6DBFB0E8}" destId="{6DC4DAED-960D-4FAA-9B39-BB21031DC521}" srcOrd="1" destOrd="0" presId="urn:microsoft.com/office/officeart/2008/layout/NameandTitleOrganizationalChart"/>
    <dgm:cxn modelId="{7EEDE03A-DCA6-4A5E-9555-49EE3FA32EBC}" type="presParOf" srcId="{9CACE16A-799A-474E-BC36-3F4B6DBFB0E8}" destId="{5DB6E18E-C6A3-4A23-92F9-A741A80F7312}" srcOrd="2" destOrd="0" presId="urn:microsoft.com/office/officeart/2008/layout/NameandTitleOrganizationalChart"/>
    <dgm:cxn modelId="{3BD5F5AB-8D95-4F39-9C09-625F323B9EBC}" type="presParOf" srcId="{1466BF2E-036A-4332-A28A-C4F70BF475C2}" destId="{645F1644-7202-4C5E-8FBB-FBBD42F56AE0}" srcOrd="1" destOrd="0" presId="urn:microsoft.com/office/officeart/2008/layout/NameandTitleOrganizationalChart"/>
    <dgm:cxn modelId="{6A2DD86C-5787-49D1-8888-DAAE9554AAE4}" type="presParOf" srcId="{1466BF2E-036A-4332-A28A-C4F70BF475C2}" destId="{DF414E32-F801-4002-898F-C317C63AAA6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22DFD-3AE9-4604-B885-5D862ECECC02}">
      <dsp:nvSpPr>
        <dsp:cNvPr id="0" name=""/>
        <dsp:cNvSpPr/>
      </dsp:nvSpPr>
      <dsp:spPr>
        <a:xfrm>
          <a:off x="2699184" y="1105042"/>
          <a:ext cx="269829" cy="881518"/>
        </a:xfrm>
        <a:custGeom>
          <a:avLst/>
          <a:gdLst/>
          <a:ahLst/>
          <a:cxnLst/>
          <a:rect l="0" t="0" r="0" b="0"/>
          <a:pathLst>
            <a:path>
              <a:moveTo>
                <a:pt x="269829" y="0"/>
              </a:moveTo>
              <a:lnTo>
                <a:pt x="269829" y="881518"/>
              </a:lnTo>
              <a:lnTo>
                <a:pt x="0" y="88151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C2FDA-8253-40BE-A36F-4D47FD773061}">
      <dsp:nvSpPr>
        <dsp:cNvPr id="0" name=""/>
        <dsp:cNvSpPr/>
      </dsp:nvSpPr>
      <dsp:spPr>
        <a:xfrm>
          <a:off x="2969014" y="1105042"/>
          <a:ext cx="2119368" cy="176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192"/>
              </a:lnTo>
              <a:lnTo>
                <a:pt x="2119368" y="1572192"/>
              </a:lnTo>
              <a:lnTo>
                <a:pt x="2119368" y="17630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E9599-E35C-4246-9850-67F734D8850E}">
      <dsp:nvSpPr>
        <dsp:cNvPr id="0" name=""/>
        <dsp:cNvSpPr/>
      </dsp:nvSpPr>
      <dsp:spPr>
        <a:xfrm>
          <a:off x="2923294" y="1105042"/>
          <a:ext cx="91440" cy="17630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630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1E9B2-6038-4E14-AB11-278F9CC6776E}">
      <dsp:nvSpPr>
        <dsp:cNvPr id="0" name=""/>
        <dsp:cNvSpPr/>
      </dsp:nvSpPr>
      <dsp:spPr>
        <a:xfrm>
          <a:off x="849645" y="1105042"/>
          <a:ext cx="2119368" cy="1763036"/>
        </a:xfrm>
        <a:custGeom>
          <a:avLst/>
          <a:gdLst/>
          <a:ahLst/>
          <a:cxnLst/>
          <a:rect l="0" t="0" r="0" b="0"/>
          <a:pathLst>
            <a:path>
              <a:moveTo>
                <a:pt x="2119368" y="0"/>
              </a:moveTo>
              <a:lnTo>
                <a:pt x="2119368" y="1572192"/>
              </a:lnTo>
              <a:lnTo>
                <a:pt x="0" y="1572192"/>
              </a:lnTo>
              <a:lnTo>
                <a:pt x="0" y="17630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6C2D4-CB5E-4628-B7AC-22543388F935}">
      <dsp:nvSpPr>
        <dsp:cNvPr id="0" name=""/>
        <dsp:cNvSpPr/>
      </dsp:nvSpPr>
      <dsp:spPr>
        <a:xfrm>
          <a:off x="59791" y="287139"/>
          <a:ext cx="1579709" cy="8179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541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County </a:t>
          </a:r>
          <a:endParaRPr lang="en-GB" sz="2400" kern="1200" dirty="0"/>
        </a:p>
      </dsp:txBody>
      <dsp:txXfrm>
        <a:off x="59791" y="287139"/>
        <a:ext cx="1579709" cy="817903"/>
      </dsp:txXfrm>
    </dsp:sp>
    <dsp:sp modelId="{F3FF130E-1C7C-45EA-89B1-700C9624A134}">
      <dsp:nvSpPr>
        <dsp:cNvPr id="0" name=""/>
        <dsp:cNvSpPr/>
      </dsp:nvSpPr>
      <dsp:spPr>
        <a:xfrm>
          <a:off x="375732" y="923286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DSPL Planning /Monitoring</a:t>
          </a:r>
          <a:endParaRPr lang="en-GB" sz="900" kern="1200" dirty="0"/>
        </a:p>
      </dsp:txBody>
      <dsp:txXfrm>
        <a:off x="375732" y="923286"/>
        <a:ext cx="1421738" cy="272634"/>
      </dsp:txXfrm>
    </dsp:sp>
    <dsp:sp modelId="{0492834B-A80F-470A-A57D-E105BA8D0BC6}">
      <dsp:nvSpPr>
        <dsp:cNvPr id="0" name=""/>
        <dsp:cNvSpPr/>
      </dsp:nvSpPr>
      <dsp:spPr>
        <a:xfrm>
          <a:off x="2179159" y="287139"/>
          <a:ext cx="1579709" cy="8179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541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DSPL/PODS Board </a:t>
          </a:r>
          <a:endParaRPr lang="en-GB" sz="2400" kern="1200" dirty="0"/>
        </a:p>
      </dsp:txBody>
      <dsp:txXfrm>
        <a:off x="2179159" y="287139"/>
        <a:ext cx="1579709" cy="817903"/>
      </dsp:txXfrm>
    </dsp:sp>
    <dsp:sp modelId="{7B3FA5A0-433B-4FA7-B2A6-CEB8278C2856}">
      <dsp:nvSpPr>
        <dsp:cNvPr id="0" name=""/>
        <dsp:cNvSpPr/>
      </dsp:nvSpPr>
      <dsp:spPr>
        <a:xfrm>
          <a:off x="2495101" y="923286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Report to </a:t>
          </a:r>
          <a:endParaRPr lang="en-GB" sz="1700" kern="1200" dirty="0"/>
        </a:p>
      </dsp:txBody>
      <dsp:txXfrm>
        <a:off x="2495101" y="923286"/>
        <a:ext cx="1421738" cy="272634"/>
      </dsp:txXfrm>
    </dsp:sp>
    <dsp:sp modelId="{61087B4F-C907-44F0-A987-BE0C4D60A83B}">
      <dsp:nvSpPr>
        <dsp:cNvPr id="0" name=""/>
        <dsp:cNvSpPr/>
      </dsp:nvSpPr>
      <dsp:spPr>
        <a:xfrm>
          <a:off x="59791" y="2868079"/>
          <a:ext cx="1579709" cy="8179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541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Ruth Mason</a:t>
          </a:r>
          <a:endParaRPr lang="en-GB" sz="2400" kern="1200" dirty="0"/>
        </a:p>
      </dsp:txBody>
      <dsp:txXfrm>
        <a:off x="59791" y="2868079"/>
        <a:ext cx="1579709" cy="817903"/>
      </dsp:txXfrm>
    </dsp:sp>
    <dsp:sp modelId="{110D79D8-FC85-402E-B8B7-75D4E276706E}">
      <dsp:nvSpPr>
        <dsp:cNvPr id="0" name=""/>
        <dsp:cNvSpPr/>
      </dsp:nvSpPr>
      <dsp:spPr>
        <a:xfrm>
          <a:off x="375732" y="3504226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Area SEND Lead </a:t>
          </a:r>
          <a:endParaRPr lang="en-GB" sz="1600" kern="1200" dirty="0"/>
        </a:p>
      </dsp:txBody>
      <dsp:txXfrm>
        <a:off x="375732" y="3504226"/>
        <a:ext cx="1421738" cy="272634"/>
      </dsp:txXfrm>
    </dsp:sp>
    <dsp:sp modelId="{F269F101-E70A-4EAF-A1D4-2E68141A12E6}">
      <dsp:nvSpPr>
        <dsp:cNvPr id="0" name=""/>
        <dsp:cNvSpPr/>
      </dsp:nvSpPr>
      <dsp:spPr>
        <a:xfrm>
          <a:off x="2179159" y="2868079"/>
          <a:ext cx="1579709" cy="817903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541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Patricia </a:t>
          </a:r>
          <a:r>
            <a:rPr lang="en-GB" sz="2400" kern="1200" dirty="0" err="1" smtClean="0"/>
            <a:t>Wheway</a:t>
          </a:r>
          <a:r>
            <a:rPr lang="en-GB" sz="2400" kern="1200" dirty="0" smtClean="0"/>
            <a:t> </a:t>
          </a:r>
          <a:endParaRPr lang="en-GB" sz="2400" kern="1200" dirty="0"/>
        </a:p>
      </dsp:txBody>
      <dsp:txXfrm>
        <a:off x="2179159" y="2868079"/>
        <a:ext cx="1579709" cy="817903"/>
      </dsp:txXfrm>
    </dsp:sp>
    <dsp:sp modelId="{58A33567-BFC9-45BF-8A0B-854522E6A339}">
      <dsp:nvSpPr>
        <dsp:cNvPr id="0" name=""/>
        <dsp:cNvSpPr/>
      </dsp:nvSpPr>
      <dsp:spPr>
        <a:xfrm>
          <a:off x="2495101" y="3504226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Project Manager </a:t>
          </a:r>
          <a:endParaRPr lang="en-GB" sz="1500" kern="1200" dirty="0"/>
        </a:p>
      </dsp:txBody>
      <dsp:txXfrm>
        <a:off x="2495101" y="3504226"/>
        <a:ext cx="1421738" cy="272634"/>
      </dsp:txXfrm>
    </dsp:sp>
    <dsp:sp modelId="{C5CD6236-3E87-4CEA-B7FA-3B2A36A7A04A}">
      <dsp:nvSpPr>
        <dsp:cNvPr id="0" name=""/>
        <dsp:cNvSpPr/>
      </dsp:nvSpPr>
      <dsp:spPr>
        <a:xfrm>
          <a:off x="4298528" y="2868079"/>
          <a:ext cx="1579709" cy="817903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541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Ashley </a:t>
          </a:r>
          <a:r>
            <a:rPr lang="en-GB" sz="2400" kern="1200" dirty="0" err="1" smtClean="0"/>
            <a:t>Fabray</a:t>
          </a:r>
          <a:endParaRPr lang="en-GB" sz="2400" kern="1200" dirty="0"/>
        </a:p>
      </dsp:txBody>
      <dsp:txXfrm>
        <a:off x="4298528" y="2868079"/>
        <a:ext cx="1579709" cy="817903"/>
      </dsp:txXfrm>
    </dsp:sp>
    <dsp:sp modelId="{F5AA1D90-98A3-4B41-9DCA-D56ADDF8566E}">
      <dsp:nvSpPr>
        <dsp:cNvPr id="0" name=""/>
        <dsp:cNvSpPr/>
      </dsp:nvSpPr>
      <dsp:spPr>
        <a:xfrm>
          <a:off x="4614470" y="3504226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Administrator</a:t>
          </a:r>
          <a:endParaRPr lang="en-GB" sz="1700" kern="1200" dirty="0"/>
        </a:p>
      </dsp:txBody>
      <dsp:txXfrm>
        <a:off x="4614470" y="3504226"/>
        <a:ext cx="1421738" cy="272634"/>
      </dsp:txXfrm>
    </dsp:sp>
    <dsp:sp modelId="{D9CCF13E-2A66-4C74-8587-4A3E09F2DA32}">
      <dsp:nvSpPr>
        <dsp:cNvPr id="0" name=""/>
        <dsp:cNvSpPr/>
      </dsp:nvSpPr>
      <dsp:spPr>
        <a:xfrm>
          <a:off x="1119475" y="1577609"/>
          <a:ext cx="1579709" cy="8179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541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Carole </a:t>
          </a:r>
          <a:r>
            <a:rPr lang="en-GB" sz="2400" kern="1200" dirty="0" err="1" smtClean="0"/>
            <a:t>Hassell</a:t>
          </a:r>
          <a:r>
            <a:rPr lang="en-GB" sz="2400" kern="1200" dirty="0" smtClean="0"/>
            <a:t> </a:t>
          </a:r>
          <a:endParaRPr lang="en-GB" sz="2400" kern="1200" dirty="0"/>
        </a:p>
      </dsp:txBody>
      <dsp:txXfrm>
        <a:off x="1119475" y="1577609"/>
        <a:ext cx="1579709" cy="817903"/>
      </dsp:txXfrm>
    </dsp:sp>
    <dsp:sp modelId="{6DC4DAED-960D-4FAA-9B39-BB21031DC521}">
      <dsp:nvSpPr>
        <dsp:cNvPr id="0" name=""/>
        <dsp:cNvSpPr/>
      </dsp:nvSpPr>
      <dsp:spPr>
        <a:xfrm>
          <a:off x="1435417" y="2213756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Manager </a:t>
          </a:r>
          <a:endParaRPr lang="en-GB" sz="1700" kern="1200" dirty="0"/>
        </a:p>
      </dsp:txBody>
      <dsp:txXfrm>
        <a:off x="1435417" y="2213756"/>
        <a:ext cx="1421738" cy="272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86070-DA2D-46B8-B002-DD2DDA3B3433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E05E8-0864-43EF-8231-199D15944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60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Have action plans for the Sub Groups </a:t>
            </a:r>
          </a:p>
          <a:p>
            <a:r>
              <a:rPr lang="en-GB" dirty="0" smtClean="0"/>
              <a:t>Autism Sub Group attended by Ruth</a:t>
            </a:r>
          </a:p>
          <a:p>
            <a:r>
              <a:rPr lang="en-GB" dirty="0" smtClean="0"/>
              <a:t>Mental</a:t>
            </a:r>
            <a:r>
              <a:rPr lang="en-GB" baseline="0" dirty="0" smtClean="0"/>
              <a:t> Health Sub Group attended by Carole and Patricia</a:t>
            </a:r>
          </a:p>
          <a:p>
            <a:r>
              <a:rPr lang="en-GB" baseline="0" dirty="0" smtClean="0"/>
              <a:t>School Family Work Sub Group attended by Carole</a:t>
            </a:r>
          </a:p>
          <a:p>
            <a:r>
              <a:rPr lang="en-GB" baseline="0" dirty="0" smtClean="0"/>
              <a:t>Early Years Sub Group attended by Patricia</a:t>
            </a:r>
          </a:p>
          <a:p>
            <a:r>
              <a:rPr lang="en-GB" baseline="0" dirty="0" smtClean="0"/>
              <a:t>Behaviour Sub Group attended by Carole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E05E8-0864-43EF-8231-199D1594468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847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8419-61B1-41B5-AD10-E7EE0C3A2D07}" type="datetime1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26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3E88-4446-4C38-BCF9-D4DE099F06BA}" type="datetime1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52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9EE3-17C5-4B7F-9AEF-42F94CC6DDF4}" type="datetime1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69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A73B-8056-42FF-B2FD-7B69B9CB15F7}" type="datetime1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61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2F99-67CF-4F2C-988F-4CDF90B59D95}" type="datetime1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46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2CA5-D08D-4345-A8E8-613499CA1F7F}" type="datetime1">
              <a:rPr lang="en-GB" smtClean="0"/>
              <a:t>11/07/2019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8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D742-DF02-4033-9E9F-C3892C30A2F2}" type="datetime1">
              <a:rPr lang="en-GB" smtClean="0"/>
              <a:t>11/07/2019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86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BACB-80EC-4005-A739-AFF3D7185823}" type="datetime1">
              <a:rPr lang="en-GB" smtClean="0"/>
              <a:t>11/07/2019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06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F767-9F09-4776-8E8C-D38BF1F742E2}" type="datetime1">
              <a:rPr lang="en-GB" smtClean="0"/>
              <a:t>11/07/2019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58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8B3A-8448-4DA1-B7D8-09F2BD6E618F}" type="datetime1">
              <a:rPr lang="en-GB" smtClean="0"/>
              <a:t>11/07/2019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56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2CA5-FAD2-47F7-8FE8-6FD358E646E3}" type="datetime1">
              <a:rPr lang="en-GB" smtClean="0"/>
              <a:t>11/07/2019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14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8DF4-B21D-4327-972E-6D682E109AB1}" type="datetime1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DC80F-1957-4A26-A137-6FFC1309E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83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err="1" smtClean="0">
                <a:solidFill>
                  <a:schemeClr val="tx1"/>
                </a:solidFill>
              </a:rPr>
              <a:t>Senco</a:t>
            </a:r>
            <a:r>
              <a:rPr lang="en-GB" b="1" dirty="0" smtClean="0">
                <a:solidFill>
                  <a:schemeClr val="tx1"/>
                </a:solidFill>
              </a:rPr>
              <a:t> Briefing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10</a:t>
            </a:r>
            <a:r>
              <a:rPr lang="en-GB" b="1" baseline="30000" dirty="0" smtClean="0">
                <a:solidFill>
                  <a:schemeClr val="tx1"/>
                </a:solidFill>
              </a:rPr>
              <a:t>th</a:t>
            </a:r>
            <a:r>
              <a:rPr lang="en-GB" b="1" dirty="0" smtClean="0">
                <a:solidFill>
                  <a:schemeClr val="tx1"/>
                </a:solidFill>
              </a:rPr>
              <a:t> July 2019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DSPL 8 – Who We Are and What We Do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7848872" cy="2088232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GB" dirty="0" smtClean="0"/>
              <a:t>The DSPL Team 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309320"/>
            <a:ext cx="1871856" cy="432048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8553151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664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GB" dirty="0" smtClean="0"/>
              <a:t>What We Do  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204799"/>
            <a:ext cx="1871856" cy="536569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3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95536" y="1772816"/>
            <a:ext cx="856895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Y</a:t>
            </a:r>
            <a:r>
              <a:rPr lang="en-GB" sz="2400" dirty="0" smtClean="0"/>
              <a:t>early strategic plan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Provide support to schools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Provide support to parents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Fund SEND Support Workers within School Family Work Services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Fund Pupil Support Workers with School Family Work Services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Produce a termly newsletter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Organise a yearly conference for parents and professionals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Fund specialist courses and workshops for parents of children with additional needs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Advertise ‘Outreach Support’ in partnership with </a:t>
            </a:r>
            <a:r>
              <a:rPr lang="en-GB" sz="2400" dirty="0" err="1" smtClean="0"/>
              <a:t>Woodfield</a:t>
            </a:r>
            <a:r>
              <a:rPr lang="en-GB" sz="2400" dirty="0" smtClean="0"/>
              <a:t> School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0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GB" dirty="0" smtClean="0"/>
              <a:t>Termly Sub Group Meetings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309320"/>
            <a:ext cx="1871856" cy="432048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4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49288" y="1811696"/>
            <a:ext cx="3312368" cy="93610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Behaviour Sub Group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843808" y="3239264"/>
            <a:ext cx="3312368" cy="93610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School Family Work Sub Group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429208" y="4725144"/>
            <a:ext cx="3312368" cy="93610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Early Years Sub Group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95536" y="4725144"/>
            <a:ext cx="3312368" cy="93610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Autism Sub Group 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436096" y="1781600"/>
            <a:ext cx="3312368" cy="93610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Mental Health Sub Group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40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GB" dirty="0" err="1" smtClean="0"/>
              <a:t>Woodfield</a:t>
            </a:r>
            <a:r>
              <a:rPr lang="en-GB" dirty="0" smtClean="0"/>
              <a:t> Outreach Dates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200" dirty="0"/>
              <a:t>18/09/19 </a:t>
            </a:r>
            <a:r>
              <a:rPr lang="en-GB" sz="2200" dirty="0" smtClean="0"/>
              <a:t>– PDA 1.00 – 4.00 pm</a:t>
            </a:r>
            <a:endParaRPr lang="en-GB" sz="2200" dirty="0"/>
          </a:p>
          <a:p>
            <a:pPr marL="0" indent="0">
              <a:buNone/>
            </a:pPr>
            <a:r>
              <a:rPr lang="en-GB" sz="2200" dirty="0"/>
              <a:t>25/09/19 </a:t>
            </a:r>
            <a:r>
              <a:rPr lang="en-GB" sz="2200" dirty="0" smtClean="0"/>
              <a:t>- Running a </a:t>
            </a:r>
            <a:r>
              <a:rPr lang="en-GB" sz="2200" dirty="0"/>
              <a:t>Social Skills </a:t>
            </a:r>
            <a:r>
              <a:rPr lang="en-GB" sz="2200" dirty="0" smtClean="0"/>
              <a:t>Group 1.00 </a:t>
            </a:r>
            <a:r>
              <a:rPr lang="en-GB" sz="2200" dirty="0"/>
              <a:t>– 4.00 pm</a:t>
            </a:r>
          </a:p>
          <a:p>
            <a:pPr marL="0" indent="0">
              <a:buNone/>
            </a:pPr>
            <a:r>
              <a:rPr lang="en-GB" sz="2200" dirty="0" smtClean="0"/>
              <a:t>02/10/19 </a:t>
            </a:r>
            <a:r>
              <a:rPr lang="en-GB" sz="2200" dirty="0"/>
              <a:t>- Down </a:t>
            </a:r>
            <a:r>
              <a:rPr lang="en-GB" sz="2200" dirty="0" smtClean="0"/>
              <a:t>Syndrome </a:t>
            </a:r>
            <a:r>
              <a:rPr lang="en-GB" sz="2200" dirty="0"/>
              <a:t>1.00 – 4.00 </a:t>
            </a:r>
            <a:r>
              <a:rPr lang="en-GB" sz="2200" dirty="0" smtClean="0"/>
              <a:t>pm</a:t>
            </a:r>
            <a:endParaRPr lang="en-GB" sz="2200" dirty="0"/>
          </a:p>
          <a:p>
            <a:pPr marL="0" indent="0">
              <a:buNone/>
            </a:pPr>
            <a:r>
              <a:rPr lang="en-GB" sz="2200" dirty="0"/>
              <a:t>09/10/19 - Girls and </a:t>
            </a:r>
            <a:r>
              <a:rPr lang="en-GB" sz="2200" dirty="0" smtClean="0"/>
              <a:t>Autism </a:t>
            </a:r>
            <a:r>
              <a:rPr lang="en-GB" sz="2200" dirty="0"/>
              <a:t>1.00 – 4.00 pm</a:t>
            </a:r>
          </a:p>
          <a:p>
            <a:pPr marL="0" indent="0">
              <a:buNone/>
            </a:pPr>
            <a:r>
              <a:rPr lang="en-GB" sz="2200" dirty="0" smtClean="0"/>
              <a:t>16/10/19 </a:t>
            </a:r>
            <a:r>
              <a:rPr lang="en-GB" sz="2200" dirty="0"/>
              <a:t>- Zones of </a:t>
            </a:r>
            <a:r>
              <a:rPr lang="en-GB" sz="2200" dirty="0" smtClean="0"/>
              <a:t>Regulation </a:t>
            </a:r>
            <a:r>
              <a:rPr lang="en-GB" sz="2200" dirty="0"/>
              <a:t>1.00 – 4.00 </a:t>
            </a:r>
            <a:r>
              <a:rPr lang="en-GB" sz="2200" dirty="0" smtClean="0"/>
              <a:t>pm</a:t>
            </a:r>
            <a:endParaRPr lang="en-GB" sz="2200" dirty="0"/>
          </a:p>
          <a:p>
            <a:pPr marL="0" indent="0">
              <a:buNone/>
            </a:pPr>
            <a:r>
              <a:rPr lang="en-GB" sz="2200" dirty="0"/>
              <a:t>23/10/19 </a:t>
            </a:r>
            <a:r>
              <a:rPr lang="en-GB" sz="2200" dirty="0" smtClean="0"/>
              <a:t>– Meeting Sensory Needs in the Classroom </a:t>
            </a:r>
            <a:r>
              <a:rPr lang="en-GB" sz="2200" dirty="0"/>
              <a:t>1.00 – 4.00 pm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06/11/19 - Engagement &amp; Differentiation for teachers </a:t>
            </a:r>
            <a:r>
              <a:rPr lang="en-GB" sz="2200" dirty="0" smtClean="0"/>
              <a:t>4- 6 pm </a:t>
            </a:r>
            <a:endParaRPr lang="en-GB" sz="2200" dirty="0"/>
          </a:p>
          <a:p>
            <a:pPr marL="0" indent="0">
              <a:buNone/>
            </a:pPr>
            <a:r>
              <a:rPr lang="en-GB" sz="2200" dirty="0"/>
              <a:t>13/11/19 - Social </a:t>
            </a:r>
            <a:r>
              <a:rPr lang="en-GB" sz="2200" dirty="0" smtClean="0"/>
              <a:t>Stories </a:t>
            </a:r>
            <a:r>
              <a:rPr lang="en-GB" sz="2200" dirty="0"/>
              <a:t>1.00 – 4.00 </a:t>
            </a:r>
            <a:r>
              <a:rPr lang="en-GB" sz="2200" dirty="0" smtClean="0"/>
              <a:t>pm</a:t>
            </a:r>
            <a:endParaRPr lang="en-GB" sz="2200" dirty="0"/>
          </a:p>
          <a:p>
            <a:pPr marL="0" indent="0">
              <a:buNone/>
            </a:pPr>
            <a:r>
              <a:rPr lang="en-GB" sz="2200" dirty="0"/>
              <a:t>20/11/19 - EHCP / Functional </a:t>
            </a:r>
            <a:r>
              <a:rPr lang="en-GB" sz="2200" dirty="0" smtClean="0"/>
              <a:t>Skills </a:t>
            </a:r>
            <a:r>
              <a:rPr lang="en-GB" sz="2200" dirty="0"/>
              <a:t>1.00 – 4.00 </a:t>
            </a:r>
            <a:r>
              <a:rPr lang="en-GB" sz="2200" dirty="0" smtClean="0"/>
              <a:t>pm</a:t>
            </a:r>
            <a:endParaRPr lang="en-GB" sz="2200" dirty="0"/>
          </a:p>
          <a:p>
            <a:pPr marL="0" indent="0">
              <a:buNone/>
            </a:pPr>
            <a:r>
              <a:rPr lang="en-GB" sz="2200" dirty="0"/>
              <a:t>27/11/19 - Working as a TA with a Key Stage 1 Autistic </a:t>
            </a:r>
            <a:r>
              <a:rPr lang="en-GB" sz="2200" dirty="0" smtClean="0"/>
              <a:t>Child </a:t>
            </a:r>
            <a:r>
              <a:rPr lang="en-GB" sz="2200" dirty="0"/>
              <a:t>1.00 – 4.00 </a:t>
            </a:r>
            <a:r>
              <a:rPr lang="en-GB" sz="2200" dirty="0" smtClean="0"/>
              <a:t>pm</a:t>
            </a:r>
            <a:endParaRPr lang="en-GB" sz="2200" dirty="0"/>
          </a:p>
          <a:p>
            <a:pPr marL="0" indent="0">
              <a:buNone/>
            </a:pPr>
            <a:r>
              <a:rPr lang="en-GB" sz="2200" dirty="0"/>
              <a:t>04/12/19 - Zone of Regulation / Functional </a:t>
            </a:r>
            <a:r>
              <a:rPr lang="en-GB" sz="2200" dirty="0" smtClean="0"/>
              <a:t>Skills </a:t>
            </a:r>
            <a:r>
              <a:rPr lang="en-GB" sz="2200" dirty="0"/>
              <a:t>1.00 – 4.00 pm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8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GB" dirty="0" smtClean="0"/>
              <a:t>Conference</a:t>
            </a:r>
            <a:endParaRPr lang="en-GB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7200" y="2348706"/>
            <a:ext cx="4038600" cy="30289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Aimed at professional and parents.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Film</a:t>
            </a:r>
          </a:p>
          <a:p>
            <a:pPr marL="0" indent="0">
              <a:buNone/>
            </a:pPr>
            <a:r>
              <a:rPr lang="en-GB" dirty="0" smtClean="0"/>
              <a:t>Speaker</a:t>
            </a:r>
          </a:p>
          <a:p>
            <a:pPr marL="0" indent="0">
              <a:buNone/>
            </a:pPr>
            <a:r>
              <a:rPr lang="en-GB" dirty="0" smtClean="0"/>
              <a:t>Workshops</a:t>
            </a:r>
          </a:p>
          <a:p>
            <a:pPr marL="0" indent="0">
              <a:buNone/>
            </a:pPr>
            <a:r>
              <a:rPr lang="en-GB" dirty="0" smtClean="0"/>
              <a:t>Market place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3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GB" dirty="0" smtClean="0"/>
              <a:t>Autism Parenting Offer 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556342"/>
              </p:ext>
            </p:extLst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One to One Support </a:t>
                      </a:r>
                    </a:p>
                    <a:p>
                      <a:endParaRPr lang="en-GB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DSPL family support workers</a:t>
                      </a:r>
                    </a:p>
                    <a:p>
                      <a:endParaRPr lang="en-GB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ADDvance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DSPL funded 1 to 1 drop ins – 11 funded a year</a:t>
                      </a: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Monthly Group Support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Hemel Hempstead SPACE support group </a:t>
                      </a:r>
                    </a:p>
                    <a:p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Hemel Hempstead Parent Network x2 a month</a:t>
                      </a:r>
                    </a:p>
                    <a:p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Tring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 Group (Supported by FSW)</a:t>
                      </a:r>
                    </a:p>
                    <a:p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Berkhamsted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 Group (Supported by FSW)</a:t>
                      </a:r>
                    </a:p>
                    <a:p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Woodfield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Outreach Support Group (Supported by DSPL SEND Worker)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DSPL Funded Workshops /Training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Parenting course 6 weeks X 2 a year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Workshops per year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Joint School and Parent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Support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blocks of joint school / parenting coaching managed by DSPL SEND family support workers; focused on maintaining school placement and for create change within the family school system. 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2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GB" dirty="0" smtClean="0"/>
              <a:t>Highlights for 2019/20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SENCO Briefing</a:t>
            </a:r>
          </a:p>
          <a:p>
            <a:r>
              <a:rPr lang="en-GB" dirty="0" smtClean="0"/>
              <a:t>Website – revamped </a:t>
            </a:r>
          </a:p>
          <a:p>
            <a:r>
              <a:rPr lang="en-GB" dirty="0" smtClean="0"/>
              <a:t>Peer Mentoring – 2</a:t>
            </a:r>
            <a:r>
              <a:rPr lang="en-GB" baseline="30000" dirty="0" smtClean="0"/>
              <a:t>nd</a:t>
            </a:r>
            <a:r>
              <a:rPr lang="en-GB" dirty="0" smtClean="0"/>
              <a:t> Year of pilot</a:t>
            </a:r>
            <a:endParaRPr lang="en-GB" dirty="0"/>
          </a:p>
          <a:p>
            <a:r>
              <a:rPr lang="en-GB" dirty="0" smtClean="0"/>
              <a:t>Whole School Approach to Mental Health / Directory</a:t>
            </a:r>
            <a:endParaRPr lang="en-GB" dirty="0"/>
          </a:p>
          <a:p>
            <a:r>
              <a:rPr lang="en-GB" dirty="0" smtClean="0"/>
              <a:t>STEPS training – </a:t>
            </a:r>
            <a:r>
              <a:rPr lang="en-GB" dirty="0" err="1" smtClean="0"/>
              <a:t>ongoing</a:t>
            </a:r>
            <a:r>
              <a:rPr lang="en-GB" dirty="0" smtClean="0"/>
              <a:t> offer </a:t>
            </a:r>
          </a:p>
          <a:p>
            <a:r>
              <a:rPr lang="en-GB" dirty="0" smtClean="0"/>
              <a:t>ELKLAN / </a:t>
            </a:r>
            <a:r>
              <a:rPr lang="en-GB" dirty="0" err="1" smtClean="0"/>
              <a:t>Wellcom</a:t>
            </a:r>
            <a:r>
              <a:rPr lang="en-GB" dirty="0" smtClean="0"/>
              <a:t> – course starting in Watford for 5- 11 </a:t>
            </a:r>
            <a:r>
              <a:rPr lang="en-GB" dirty="0" err="1" smtClean="0"/>
              <a:t>yr</a:t>
            </a:r>
            <a:r>
              <a:rPr lang="en-GB" dirty="0" smtClean="0"/>
              <a:t> olds Autumn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C80F-1957-4A26-A137-6FFC1309EFB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8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474</Words>
  <Application>Microsoft Office PowerPoint</Application>
  <PresentationFormat>On-screen Show (4:3)</PresentationFormat>
  <Paragraphs>97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The DSPL Team </vt:lpstr>
      <vt:lpstr>What We Do  </vt:lpstr>
      <vt:lpstr>Termly Sub Group Meetings</vt:lpstr>
      <vt:lpstr>Woodfield Outreach Dates </vt:lpstr>
      <vt:lpstr>Conference</vt:lpstr>
      <vt:lpstr>Autism Parenting Offer </vt:lpstr>
      <vt:lpstr>Highlights for 2019/20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</cp:revision>
  <dcterms:created xsi:type="dcterms:W3CDTF">2019-06-26T10:31:22Z</dcterms:created>
  <dcterms:modified xsi:type="dcterms:W3CDTF">2019-07-11T08:43:30Z</dcterms:modified>
</cp:coreProperties>
</file>